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A1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12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7F0300-3390-B442-B0F5-955F5EBF8442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C9F99-955E-774E-B6C7-203490848C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968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C9F99-955E-774E-B6C7-203490848C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4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35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41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270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579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26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3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922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558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550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416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61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4B83C-7B09-C24A-BB9E-32E336E040DA}" type="datetimeFigureOut">
              <a:rPr lang="en-US" smtClean="0"/>
              <a:t>22-01-14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8CF86-F0AD-5448-9331-81C1A1AB8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7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G_8489 (1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266700"/>
            <a:ext cx="8500533" cy="6375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39333" y="2130426"/>
            <a:ext cx="6333067" cy="2018242"/>
          </a:xfrm>
          <a:prstGeom prst="rect">
            <a:avLst/>
          </a:prstGeom>
          <a:solidFill>
            <a:schemeClr val="lt1">
              <a:alpha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000" dirty="0" smtClean="0">
                <a:latin typeface="Avenir Book"/>
                <a:cs typeface="Avenir Book"/>
              </a:rPr>
              <a:t>To Bus or not To Bus</a:t>
            </a:r>
            <a:endParaRPr lang="en-US" sz="5000" dirty="0">
              <a:latin typeface="Avenir Book"/>
              <a:cs typeface="Avenir Book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3361266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tx1"/>
                </a:solidFill>
                <a:latin typeface="Avenir Book"/>
                <a:cs typeface="Avenir Book"/>
              </a:rPr>
              <a:t>By </a:t>
            </a:r>
            <a:r>
              <a:rPr lang="en-US" sz="2400" dirty="0" err="1" smtClean="0">
                <a:solidFill>
                  <a:schemeClr val="tx1"/>
                </a:solidFill>
                <a:latin typeface="Avenir Book"/>
                <a:cs typeface="Avenir Book"/>
              </a:rPr>
              <a:t>Fynn</a:t>
            </a:r>
            <a:r>
              <a:rPr lang="en-US" sz="2400" dirty="0" smtClean="0">
                <a:solidFill>
                  <a:schemeClr val="tx1"/>
                </a:solidFill>
                <a:latin typeface="Avenir Book"/>
                <a:cs typeface="Avenir Book"/>
              </a:rPr>
              <a:t> Davis</a:t>
            </a:r>
            <a:endParaRPr lang="en-US" sz="2400" dirty="0">
              <a:solidFill>
                <a:schemeClr val="tx1"/>
              </a:solidFill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3039547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0"/>
            <a:ext cx="9144000" cy="6857999"/>
          </a:xfrm>
          <a:prstGeom prst="rect">
            <a:avLst/>
          </a:prstGeom>
          <a:solidFill>
            <a:srgbClr val="85A1CE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8003" y="347136"/>
            <a:ext cx="8246533" cy="5968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5669"/>
            <a:ext cx="8229600" cy="117686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latin typeface="Avenir Book"/>
                <a:cs typeface="Avenir Book"/>
              </a:rPr>
              <a:t>Should I take the bus or car between two points?</a:t>
            </a:r>
          </a:p>
          <a:p>
            <a:pPr lvl="1"/>
            <a:endParaRPr lang="en-US" dirty="0" smtClean="0">
              <a:latin typeface="Avenir Book"/>
              <a:cs typeface="Avenir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828799"/>
            <a:ext cx="3708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550" lvl="1" indent="-514350">
              <a:buAutoNum type="arabicPeriod"/>
            </a:pPr>
            <a:r>
              <a:rPr lang="en-US" sz="3000" dirty="0" smtClean="0">
                <a:latin typeface="Avenir Book"/>
                <a:cs typeface="Avenir Book"/>
              </a:rPr>
              <a:t>Air quality</a:t>
            </a:r>
          </a:p>
          <a:p>
            <a:pPr marL="971550" lvl="1" indent="-514350">
              <a:buAutoNum type="arabicPeriod"/>
            </a:pPr>
            <a:r>
              <a:rPr lang="en-US" sz="3000" dirty="0" smtClean="0">
                <a:latin typeface="Avenir Book"/>
                <a:cs typeface="Avenir Book"/>
              </a:rPr>
              <a:t>Trip duration</a:t>
            </a:r>
          </a:p>
          <a:p>
            <a:pPr marL="971550" lvl="1" indent="-514350">
              <a:buAutoNum type="arabicPeriod"/>
            </a:pPr>
            <a:r>
              <a:rPr lang="en-US" sz="3000" dirty="0" smtClean="0">
                <a:latin typeface="Avenir Book"/>
                <a:cs typeface="Avenir Book"/>
              </a:rPr>
              <a:t>Disruption</a:t>
            </a:r>
            <a:endParaRPr lang="en-US" sz="3000" dirty="0" smtClean="0">
              <a:latin typeface="Avenir Book"/>
              <a:cs typeface="Avenir Book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5071537"/>
            <a:ext cx="8229600" cy="1176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 smtClean="0">
                <a:latin typeface="Avenir Book"/>
                <a:cs typeface="Avenir Book"/>
              </a:rPr>
              <a:t>Is it worth taking this </a:t>
            </a:r>
            <a:r>
              <a:rPr lang="en-US" dirty="0" smtClean="0">
                <a:latin typeface="Avenir Book"/>
                <a:cs typeface="Avenir Book"/>
              </a:rPr>
              <a:t>mode of </a:t>
            </a:r>
            <a:r>
              <a:rPr lang="en-US" dirty="0" smtClean="0">
                <a:latin typeface="Avenir Book"/>
                <a:cs typeface="Avenir Book"/>
              </a:rPr>
              <a:t>public transport?</a:t>
            </a:r>
          </a:p>
          <a:p>
            <a:pPr lvl="1"/>
            <a:endParaRPr lang="en-US" dirty="0">
              <a:latin typeface="Avenir Book"/>
              <a:cs typeface="Avenir Book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3962400" y="1828799"/>
            <a:ext cx="4724400" cy="1477328"/>
            <a:chOff x="3962400" y="1828799"/>
            <a:chExt cx="4724400" cy="1477328"/>
          </a:xfrm>
        </p:grpSpPr>
        <p:sp>
          <p:nvSpPr>
            <p:cNvPr id="18" name="TextBox 17"/>
            <p:cNvSpPr txBox="1"/>
            <p:nvPr/>
          </p:nvSpPr>
          <p:spPr>
            <a:xfrm>
              <a:off x="4978400" y="1828799"/>
              <a:ext cx="37084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971550" lvl="1" indent="-514350">
                <a:buAutoNum type="arabicPeriod"/>
              </a:pPr>
              <a:r>
                <a:rPr lang="en-US" sz="3000" dirty="0" err="1" smtClean="0">
                  <a:latin typeface="Avenir Book"/>
                  <a:cs typeface="Avenir Book"/>
                </a:rPr>
                <a:t>AirQuality</a:t>
              </a:r>
              <a:endParaRPr lang="en-US" sz="3000" dirty="0" smtClean="0">
                <a:latin typeface="Avenir Book"/>
                <a:cs typeface="Avenir Book"/>
              </a:endParaRPr>
            </a:p>
            <a:p>
              <a:pPr marL="971550" lvl="1" indent="-514350">
                <a:buAutoNum type="arabicPeriod"/>
              </a:pPr>
              <a:r>
                <a:rPr lang="en-US" sz="3000" dirty="0" smtClean="0">
                  <a:latin typeface="Avenir Book"/>
                  <a:cs typeface="Avenir Book"/>
                </a:rPr>
                <a:t>Journey</a:t>
              </a:r>
            </a:p>
            <a:p>
              <a:pPr marL="971550" lvl="1" indent="-514350">
                <a:buAutoNum type="arabicPeriod"/>
              </a:pPr>
              <a:r>
                <a:rPr lang="en-US" sz="3000" dirty="0" err="1" smtClean="0">
                  <a:latin typeface="Avenir Book"/>
                  <a:cs typeface="Avenir Book"/>
                </a:rPr>
                <a:t>isDisruption</a:t>
              </a:r>
              <a:endParaRPr lang="en-US" sz="3000" dirty="0" smtClean="0">
                <a:latin typeface="Avenir Book"/>
                <a:cs typeface="Avenir Book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V="1">
              <a:off x="3962400" y="2607734"/>
              <a:ext cx="1168400" cy="1693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962400" y="3793905"/>
            <a:ext cx="4876800" cy="1015663"/>
            <a:chOff x="3962400" y="3793905"/>
            <a:chExt cx="4876800" cy="1015663"/>
          </a:xfrm>
        </p:grpSpPr>
        <p:cxnSp>
          <p:nvCxnSpPr>
            <p:cNvPr id="21" name="Straight Arrow Connector 20"/>
            <p:cNvCxnSpPr/>
            <p:nvPr/>
          </p:nvCxnSpPr>
          <p:spPr>
            <a:xfrm flipV="1">
              <a:off x="3962400" y="4402667"/>
              <a:ext cx="1303866" cy="1693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130800" y="3793905"/>
              <a:ext cx="3708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971550" lvl="1" indent="-514350">
                <a:buAutoNum type="arabicPeriod"/>
              </a:pPr>
              <a:r>
                <a:rPr lang="en-US" sz="3000" dirty="0" smtClean="0">
                  <a:latin typeface="Avenir Book"/>
                  <a:cs typeface="Avenir Book"/>
                </a:rPr>
                <a:t>Roads</a:t>
              </a:r>
              <a:endParaRPr lang="en-US" sz="3000" dirty="0" smtClean="0">
                <a:latin typeface="Avenir Book"/>
                <a:cs typeface="Avenir Book"/>
              </a:endParaRPr>
            </a:p>
            <a:p>
              <a:pPr marL="971550" lvl="1" indent="-514350">
                <a:buAutoNum type="arabicPeriod"/>
              </a:pPr>
              <a:r>
                <a:rPr lang="en-US" sz="3000" dirty="0" smtClean="0">
                  <a:latin typeface="Avenir Book"/>
                  <a:cs typeface="Avenir Book"/>
                </a:rPr>
                <a:t>Crowding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57200" y="3348248"/>
            <a:ext cx="3708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71550" lvl="1" indent="-514350">
              <a:buFont typeface="+mj-lt"/>
              <a:buAutoNum type="arabicPeriod" startAt="4"/>
            </a:pPr>
            <a:r>
              <a:rPr lang="en-US" sz="3000" dirty="0" smtClean="0">
                <a:latin typeface="Avenir Book"/>
                <a:cs typeface="Avenir Book"/>
              </a:rPr>
              <a:t>Congestion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US" sz="3000" dirty="0" smtClean="0">
                <a:latin typeface="Avenir Book"/>
                <a:cs typeface="Avenir Book"/>
              </a:rPr>
              <a:t>Traffic</a:t>
            </a:r>
          </a:p>
          <a:p>
            <a:pPr marL="1428750" lvl="2" indent="-514350">
              <a:buFont typeface="+mj-lt"/>
              <a:buAutoNum type="alphaLcParenR"/>
            </a:pPr>
            <a:r>
              <a:rPr lang="en-US" sz="3000" dirty="0" smtClean="0">
                <a:latin typeface="Avenir Book"/>
                <a:cs typeface="Avenir Book"/>
              </a:rPr>
              <a:t>Transport</a:t>
            </a:r>
            <a:endParaRPr lang="en-US" sz="3000" dirty="0" smtClean="0">
              <a:latin typeface="Avenir Book"/>
              <a:cs typeface="Avenir Book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1117601" y="4114802"/>
            <a:ext cx="6773332" cy="0"/>
          </a:xfrm>
          <a:prstGeom prst="line">
            <a:avLst/>
          </a:prstGeom>
          <a:ln w="38100" cmpd="sng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762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5863839" y="2257698"/>
            <a:ext cx="3416253" cy="1212926"/>
            <a:chOff x="4792133" y="2167467"/>
            <a:chExt cx="3190473" cy="1337733"/>
          </a:xfrm>
        </p:grpSpPr>
        <p:sp>
          <p:nvSpPr>
            <p:cNvPr id="4" name="Oval 3"/>
            <p:cNvSpPr/>
            <p:nvPr/>
          </p:nvSpPr>
          <p:spPr>
            <a:xfrm>
              <a:off x="4792133" y="2167467"/>
              <a:ext cx="2946401" cy="133773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83805" y="2619067"/>
              <a:ext cx="309880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 err="1">
                  <a:latin typeface="Avenir Book"/>
                  <a:cs typeface="Avenir Book"/>
                </a:rPr>
                <a:t>r</a:t>
              </a:r>
              <a:r>
                <a:rPr lang="en-US" sz="2200" dirty="0" err="1" smtClean="0">
                  <a:latin typeface="Avenir Book"/>
                  <a:cs typeface="Avenir Book"/>
                </a:rPr>
                <a:t>ecommend_transport</a:t>
              </a:r>
              <a:endParaRPr lang="en-US" sz="2200" dirty="0">
                <a:latin typeface="Avenir Book"/>
                <a:cs typeface="Avenir Book"/>
              </a:endParaRPr>
            </a:p>
          </p:txBody>
        </p:sp>
      </p:grpSp>
      <p:grpSp>
        <p:nvGrpSpPr>
          <p:cNvPr id="169" name="Group 168"/>
          <p:cNvGrpSpPr/>
          <p:nvPr/>
        </p:nvGrpSpPr>
        <p:grpSpPr>
          <a:xfrm>
            <a:off x="7053642" y="3623733"/>
            <a:ext cx="1782117" cy="1456158"/>
            <a:chOff x="7053642" y="3623733"/>
            <a:chExt cx="1782117" cy="1456158"/>
          </a:xfrm>
        </p:grpSpPr>
        <p:grpSp>
          <p:nvGrpSpPr>
            <p:cNvPr id="23" name="Group 22"/>
            <p:cNvGrpSpPr/>
            <p:nvPr/>
          </p:nvGrpSpPr>
          <p:grpSpPr>
            <a:xfrm>
              <a:off x="7053642" y="4310450"/>
              <a:ext cx="1782117" cy="769441"/>
              <a:chOff x="5778512" y="4852538"/>
              <a:chExt cx="1965492" cy="848615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5778512" y="4852538"/>
                <a:ext cx="1744129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5881342" y="4852538"/>
                <a:ext cx="1862662" cy="8486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>
                    <a:latin typeface="Avenir Book"/>
                    <a:cs typeface="Avenir Book"/>
                  </a:rPr>
                  <a:t>Take</a:t>
                </a:r>
                <a:endParaRPr lang="en-US" sz="2200" dirty="0">
                  <a:latin typeface="Avenir Book"/>
                  <a:cs typeface="Avenir Book"/>
                </a:endParaRPr>
              </a:p>
              <a:p>
                <a:r>
                  <a:rPr lang="en-US" sz="2200" dirty="0" smtClean="0">
                    <a:latin typeface="Avenir Book"/>
                    <a:cs typeface="Avenir Book"/>
                  </a:rPr>
                  <a:t>Don’t take</a:t>
                </a:r>
                <a:endParaRPr lang="en-US" sz="22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24" name="Straight Arrow Connector 23"/>
            <p:cNvCxnSpPr/>
            <p:nvPr/>
          </p:nvCxnSpPr>
          <p:spPr>
            <a:xfrm>
              <a:off x="7433733" y="3623733"/>
              <a:ext cx="135467" cy="585338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2536382" y="3555291"/>
            <a:ext cx="1496207" cy="1248788"/>
            <a:chOff x="2052401" y="3555291"/>
            <a:chExt cx="1496207" cy="1248788"/>
          </a:xfrm>
        </p:grpSpPr>
        <p:grpSp>
          <p:nvGrpSpPr>
            <p:cNvPr id="30" name="Group 29"/>
            <p:cNvGrpSpPr/>
            <p:nvPr/>
          </p:nvGrpSpPr>
          <p:grpSpPr>
            <a:xfrm>
              <a:off x="2052401" y="3976011"/>
              <a:ext cx="1496207" cy="828068"/>
              <a:chOff x="1473210" y="829733"/>
              <a:chExt cx="1996460" cy="1058333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1659474" y="829733"/>
                <a:ext cx="1608658" cy="1058333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1473210" y="1120802"/>
                <a:ext cx="1996460" cy="4412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latin typeface="Avenir Book"/>
                    <a:cs typeface="Avenir Book"/>
                  </a:rPr>
                  <a:t>TFL_API</a:t>
                </a:r>
                <a:endParaRPr lang="en-US" sz="20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54" name="Straight Arrow Connector 53"/>
            <p:cNvCxnSpPr/>
            <p:nvPr/>
          </p:nvCxnSpPr>
          <p:spPr>
            <a:xfrm>
              <a:off x="2540000" y="3555291"/>
              <a:ext cx="155795" cy="349701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4018660" y="5773781"/>
            <a:ext cx="2728283" cy="580014"/>
            <a:chOff x="4018660" y="5773781"/>
            <a:chExt cx="2728283" cy="580014"/>
          </a:xfrm>
        </p:grpSpPr>
        <p:grpSp>
          <p:nvGrpSpPr>
            <p:cNvPr id="75" name="Group 74"/>
            <p:cNvGrpSpPr/>
            <p:nvPr/>
          </p:nvGrpSpPr>
          <p:grpSpPr>
            <a:xfrm>
              <a:off x="4793585" y="5773781"/>
              <a:ext cx="1953358" cy="580014"/>
              <a:chOff x="5999875" y="4852537"/>
              <a:chExt cx="1862663" cy="769442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5999875" y="4852538"/>
                <a:ext cx="1744129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5999875" y="4852537"/>
                <a:ext cx="1862663" cy="489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latin typeface="Avenir Book"/>
                    <a:cs typeface="Avenir Book"/>
                  </a:rPr>
                  <a:t>crowd_percent</a:t>
                </a:r>
                <a:endParaRPr lang="en-US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88" name="Straight Arrow Connector 87"/>
            <p:cNvCxnSpPr>
              <a:stCxn id="47" idx="3"/>
            </p:cNvCxnSpPr>
            <p:nvPr/>
          </p:nvCxnSpPr>
          <p:spPr>
            <a:xfrm>
              <a:off x="4018660" y="5989225"/>
              <a:ext cx="615337" cy="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3426496" y="577722"/>
            <a:ext cx="2437343" cy="580015"/>
            <a:chOff x="3426496" y="577722"/>
            <a:chExt cx="2437343" cy="580015"/>
          </a:xfrm>
        </p:grpSpPr>
        <p:grpSp>
          <p:nvGrpSpPr>
            <p:cNvPr id="72" name="Group 71"/>
            <p:cNvGrpSpPr/>
            <p:nvPr/>
          </p:nvGrpSpPr>
          <p:grpSpPr>
            <a:xfrm>
              <a:off x="4174958" y="577722"/>
              <a:ext cx="1688881" cy="580015"/>
              <a:chOff x="6113641" y="4852536"/>
              <a:chExt cx="1862663" cy="769443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6113641" y="4852539"/>
                <a:ext cx="1862662" cy="769440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6113641" y="4852536"/>
                <a:ext cx="1862663" cy="4752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err="1">
                    <a:latin typeface="Avenir Book"/>
                    <a:cs typeface="Avenir Book"/>
                  </a:rPr>
                  <a:t>a</a:t>
                </a:r>
                <a:r>
                  <a:rPr lang="en-US" sz="2200" dirty="0" err="1" smtClean="0">
                    <a:latin typeface="Avenir Book"/>
                    <a:cs typeface="Avenir Book"/>
                  </a:rPr>
                  <a:t>ir_quality</a:t>
                </a:r>
                <a:endParaRPr lang="en-US" sz="22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98" name="Straight Arrow Connector 97"/>
            <p:cNvCxnSpPr/>
            <p:nvPr/>
          </p:nvCxnSpPr>
          <p:spPr>
            <a:xfrm>
              <a:off x="3426496" y="772661"/>
              <a:ext cx="554015" cy="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2" name="Group 121"/>
          <p:cNvGrpSpPr/>
          <p:nvPr/>
        </p:nvGrpSpPr>
        <p:grpSpPr>
          <a:xfrm>
            <a:off x="3430850" y="2254655"/>
            <a:ext cx="2660224" cy="580013"/>
            <a:chOff x="3430850" y="2254655"/>
            <a:chExt cx="2660224" cy="580013"/>
          </a:xfrm>
        </p:grpSpPr>
        <p:grpSp>
          <p:nvGrpSpPr>
            <p:cNvPr id="59" name="Group 58"/>
            <p:cNvGrpSpPr/>
            <p:nvPr/>
          </p:nvGrpSpPr>
          <p:grpSpPr>
            <a:xfrm>
              <a:off x="3823183" y="2254655"/>
              <a:ext cx="2267891" cy="580013"/>
              <a:chOff x="5778512" y="4852538"/>
              <a:chExt cx="2185378" cy="769441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5778512" y="4852538"/>
                <a:ext cx="1504800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5778512" y="4852538"/>
                <a:ext cx="2185378" cy="489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latin typeface="Avenir Book"/>
                    <a:cs typeface="Avenir Book"/>
                  </a:rPr>
                  <a:t>f</a:t>
                </a:r>
                <a:r>
                  <a:rPr lang="en-US" dirty="0" err="1" smtClean="0">
                    <a:latin typeface="Avenir Book"/>
                    <a:cs typeface="Avenir Book"/>
                  </a:rPr>
                  <a:t>astest_route</a:t>
                </a:r>
                <a:endParaRPr lang="en-US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11" name="Straight Arrow Connector 110"/>
            <p:cNvCxnSpPr/>
            <p:nvPr/>
          </p:nvCxnSpPr>
          <p:spPr>
            <a:xfrm flipV="1">
              <a:off x="3430850" y="2455333"/>
              <a:ext cx="322613" cy="211834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3" name="Group 122"/>
          <p:cNvGrpSpPr/>
          <p:nvPr/>
        </p:nvGrpSpPr>
        <p:grpSpPr>
          <a:xfrm>
            <a:off x="3535689" y="3180617"/>
            <a:ext cx="2328149" cy="580013"/>
            <a:chOff x="3535689" y="3180617"/>
            <a:chExt cx="2328150" cy="580013"/>
          </a:xfrm>
        </p:grpSpPr>
        <p:grpSp>
          <p:nvGrpSpPr>
            <p:cNvPr id="62" name="Group 61"/>
            <p:cNvGrpSpPr/>
            <p:nvPr/>
          </p:nvGrpSpPr>
          <p:grpSpPr>
            <a:xfrm>
              <a:off x="3892997" y="3180617"/>
              <a:ext cx="1970842" cy="580013"/>
              <a:chOff x="5708566" y="4852538"/>
              <a:chExt cx="2173636" cy="769441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5739021" y="4852538"/>
                <a:ext cx="1965493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5708566" y="4986371"/>
                <a:ext cx="2173636" cy="489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latin typeface="Avenir Book"/>
                    <a:cs typeface="Avenir Book"/>
                  </a:rPr>
                  <a:t>r</a:t>
                </a:r>
                <a:r>
                  <a:rPr lang="en-US" dirty="0" err="1" smtClean="0">
                    <a:latin typeface="Avenir Book"/>
                    <a:cs typeface="Avenir Book"/>
                  </a:rPr>
                  <a:t>oute_disruption</a:t>
                </a:r>
                <a:endParaRPr lang="en-US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14" name="Straight Arrow Connector 113"/>
            <p:cNvCxnSpPr/>
            <p:nvPr/>
          </p:nvCxnSpPr>
          <p:spPr>
            <a:xfrm>
              <a:off x="3535689" y="3250297"/>
              <a:ext cx="315359" cy="101668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4" name="Group 123"/>
          <p:cNvGrpSpPr/>
          <p:nvPr/>
        </p:nvGrpSpPr>
        <p:grpSpPr>
          <a:xfrm>
            <a:off x="3275458" y="3555292"/>
            <a:ext cx="2369840" cy="1412899"/>
            <a:chOff x="3275458" y="3555292"/>
            <a:chExt cx="2369840" cy="1412899"/>
          </a:xfrm>
        </p:grpSpPr>
        <p:grpSp>
          <p:nvGrpSpPr>
            <p:cNvPr id="65" name="Group 64"/>
            <p:cNvGrpSpPr/>
            <p:nvPr/>
          </p:nvGrpSpPr>
          <p:grpSpPr>
            <a:xfrm>
              <a:off x="3956417" y="4388178"/>
              <a:ext cx="1688881" cy="580013"/>
              <a:chOff x="5751939" y="4852538"/>
              <a:chExt cx="1862663" cy="769441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5778512" y="4852538"/>
                <a:ext cx="1744129" cy="769441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751939" y="4916777"/>
                <a:ext cx="1862663" cy="4899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>
                    <a:latin typeface="Avenir Book"/>
                    <a:cs typeface="Avenir Book"/>
                  </a:rPr>
                  <a:t>d</a:t>
                </a:r>
                <a:r>
                  <a:rPr lang="en-US" dirty="0" err="1" smtClean="0">
                    <a:latin typeface="Avenir Book"/>
                    <a:cs typeface="Avenir Book"/>
                  </a:rPr>
                  <a:t>epart_station</a:t>
                </a:r>
                <a:endParaRPr lang="en-US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17" name="Straight Arrow Connector 116"/>
            <p:cNvCxnSpPr/>
            <p:nvPr/>
          </p:nvCxnSpPr>
          <p:spPr>
            <a:xfrm>
              <a:off x="3275458" y="3555292"/>
              <a:ext cx="705053" cy="648459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4" name="Group 133"/>
          <p:cNvGrpSpPr/>
          <p:nvPr/>
        </p:nvGrpSpPr>
        <p:grpSpPr>
          <a:xfrm>
            <a:off x="5561917" y="1408803"/>
            <a:ext cx="828580" cy="4101065"/>
            <a:chOff x="5561917" y="1408803"/>
            <a:chExt cx="828580" cy="4101065"/>
          </a:xfrm>
        </p:grpSpPr>
        <p:cxnSp>
          <p:nvCxnSpPr>
            <p:cNvPr id="94" name="Straight Arrow Connector 93"/>
            <p:cNvCxnSpPr/>
            <p:nvPr/>
          </p:nvCxnSpPr>
          <p:spPr>
            <a:xfrm flipV="1">
              <a:off x="5961998" y="3555292"/>
              <a:ext cx="428499" cy="1954576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>
              <a:off x="5687052" y="1408803"/>
              <a:ext cx="561348" cy="845852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endCxn id="61" idx="3"/>
            </p:cNvCxnSpPr>
            <p:nvPr/>
          </p:nvCxnSpPr>
          <p:spPr>
            <a:xfrm>
              <a:off x="5561917" y="2439321"/>
              <a:ext cx="529157" cy="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/>
            <p:nvPr/>
          </p:nvCxnSpPr>
          <p:spPr>
            <a:xfrm flipV="1">
              <a:off x="5738534" y="3250297"/>
              <a:ext cx="352540" cy="101668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/>
            <p:nvPr/>
          </p:nvCxnSpPr>
          <p:spPr>
            <a:xfrm flipV="1">
              <a:off x="5702728" y="3470624"/>
              <a:ext cx="561348" cy="917554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6" name="Group 135"/>
          <p:cNvGrpSpPr/>
          <p:nvPr/>
        </p:nvGrpSpPr>
        <p:grpSpPr>
          <a:xfrm>
            <a:off x="361651" y="1677685"/>
            <a:ext cx="2907190" cy="580013"/>
            <a:chOff x="5778512" y="4852538"/>
            <a:chExt cx="2680326" cy="769441"/>
          </a:xfrm>
        </p:grpSpPr>
        <p:sp>
          <p:nvSpPr>
            <p:cNvPr id="138" name="Rectangle 137"/>
            <p:cNvSpPr/>
            <p:nvPr/>
          </p:nvSpPr>
          <p:spPr>
            <a:xfrm>
              <a:off x="5778512" y="4852538"/>
              <a:ext cx="2440516" cy="769441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5778512" y="4852538"/>
              <a:ext cx="2680326" cy="489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venir Book"/>
                  <a:cs typeface="Avenir Book"/>
                </a:rPr>
                <a:t>Journey/</a:t>
              </a:r>
              <a:r>
                <a:rPr lang="en-US" dirty="0" err="1" smtClean="0">
                  <a:latin typeface="Avenir Book"/>
                  <a:cs typeface="Avenir Book"/>
                </a:rPr>
                <a:t>JourneyResults</a:t>
              </a:r>
              <a:endParaRPr lang="en-US" dirty="0">
                <a:latin typeface="Avenir Book"/>
                <a:cs typeface="Avenir Book"/>
              </a:endParaRPr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1302158" y="2257698"/>
            <a:ext cx="2233531" cy="1297593"/>
            <a:chOff x="1302158" y="2257698"/>
            <a:chExt cx="2233531" cy="1297593"/>
          </a:xfrm>
        </p:grpSpPr>
        <p:grpSp>
          <p:nvGrpSpPr>
            <p:cNvPr id="41" name="Group 40"/>
            <p:cNvGrpSpPr/>
            <p:nvPr/>
          </p:nvGrpSpPr>
          <p:grpSpPr>
            <a:xfrm>
              <a:off x="1302158" y="2595697"/>
              <a:ext cx="2233531" cy="959594"/>
              <a:chOff x="1104021" y="4048657"/>
              <a:chExt cx="1996460" cy="1058333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1104021" y="4048657"/>
                <a:ext cx="1996460" cy="1058333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104021" y="4339726"/>
                <a:ext cx="199646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dirty="0" err="1">
                    <a:latin typeface="Avenir Book"/>
                    <a:cs typeface="Avenir Book"/>
                  </a:rPr>
                  <a:t>j</a:t>
                </a:r>
                <a:r>
                  <a:rPr lang="en-US" sz="2200" dirty="0" err="1" smtClean="0">
                    <a:latin typeface="Avenir Book"/>
                    <a:cs typeface="Avenir Book"/>
                  </a:rPr>
                  <a:t>ourney_status</a:t>
                </a:r>
                <a:endParaRPr lang="en-US" sz="22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46" name="Straight Arrow Connector 145"/>
            <p:cNvCxnSpPr/>
            <p:nvPr/>
          </p:nvCxnSpPr>
          <p:spPr>
            <a:xfrm>
              <a:off x="1467060" y="2257698"/>
              <a:ext cx="463229" cy="337999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9" name="Group 148"/>
          <p:cNvGrpSpPr/>
          <p:nvPr/>
        </p:nvGrpSpPr>
        <p:grpSpPr>
          <a:xfrm>
            <a:off x="198274" y="531018"/>
            <a:ext cx="1393459" cy="580013"/>
            <a:chOff x="5778512" y="4852538"/>
            <a:chExt cx="2680326" cy="769441"/>
          </a:xfrm>
        </p:grpSpPr>
        <p:sp>
          <p:nvSpPr>
            <p:cNvPr id="150" name="Rectangle 149"/>
            <p:cNvSpPr/>
            <p:nvPr/>
          </p:nvSpPr>
          <p:spPr>
            <a:xfrm>
              <a:off x="5778512" y="4852538"/>
              <a:ext cx="2440516" cy="769441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5778512" y="4852538"/>
              <a:ext cx="2680326" cy="489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Avenir Book"/>
                  <a:cs typeface="Avenir Book"/>
                </a:rPr>
                <a:t>AirQuality</a:t>
              </a:r>
              <a:endParaRPr lang="en-US" dirty="0">
                <a:latin typeface="Avenir Book"/>
                <a:cs typeface="Avenir Book"/>
              </a:endParaRPr>
            </a:p>
          </p:txBody>
        </p:sp>
      </p:grpSp>
      <p:grpSp>
        <p:nvGrpSpPr>
          <p:cNvPr id="153" name="Group 152"/>
          <p:cNvGrpSpPr/>
          <p:nvPr/>
        </p:nvGrpSpPr>
        <p:grpSpPr>
          <a:xfrm>
            <a:off x="101543" y="4800947"/>
            <a:ext cx="2907190" cy="549852"/>
            <a:chOff x="5778512" y="4751371"/>
            <a:chExt cx="2680326" cy="870608"/>
          </a:xfrm>
        </p:grpSpPr>
        <p:sp>
          <p:nvSpPr>
            <p:cNvPr id="154" name="Rectangle 153"/>
            <p:cNvSpPr/>
            <p:nvPr/>
          </p:nvSpPr>
          <p:spPr>
            <a:xfrm>
              <a:off x="5778512" y="4852538"/>
              <a:ext cx="2440516" cy="769441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5778512" y="4751371"/>
              <a:ext cx="2680326" cy="489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Avenir Book"/>
                  <a:cs typeface="Avenir Book"/>
                </a:rPr>
                <a:t>crowding/{station}/Live</a:t>
              </a:r>
              <a:endParaRPr lang="en-US" dirty="0">
                <a:latin typeface="Avenir Book"/>
                <a:cs typeface="Avenir Book"/>
              </a:endParaRPr>
            </a:p>
          </p:txBody>
        </p:sp>
      </p:grpSp>
      <p:grpSp>
        <p:nvGrpSpPr>
          <p:cNvPr id="172" name="Group 171"/>
          <p:cNvGrpSpPr/>
          <p:nvPr/>
        </p:nvGrpSpPr>
        <p:grpSpPr>
          <a:xfrm>
            <a:off x="863600" y="5079891"/>
            <a:ext cx="3505201" cy="1389571"/>
            <a:chOff x="863600" y="5079891"/>
            <a:chExt cx="3505201" cy="1389571"/>
          </a:xfrm>
        </p:grpSpPr>
        <p:cxnSp>
          <p:nvCxnSpPr>
            <p:cNvPr id="84" name="Straight Arrow Connector 83"/>
            <p:cNvCxnSpPr/>
            <p:nvPr/>
          </p:nvCxnSpPr>
          <p:spPr>
            <a:xfrm flipH="1">
              <a:off x="3548608" y="5079891"/>
              <a:ext cx="820193" cy="429977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60" name="Group 159"/>
            <p:cNvGrpSpPr/>
            <p:nvPr/>
          </p:nvGrpSpPr>
          <p:grpSpPr>
            <a:xfrm>
              <a:off x="863600" y="5509868"/>
              <a:ext cx="3155060" cy="959594"/>
              <a:chOff x="863600" y="5509868"/>
              <a:chExt cx="3155060" cy="959594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1591733" y="5509868"/>
                <a:ext cx="2426927" cy="959594"/>
                <a:chOff x="1043477" y="4048657"/>
                <a:chExt cx="2169329" cy="1058333"/>
              </a:xfrm>
            </p:grpSpPr>
            <p:sp>
              <p:nvSpPr>
                <p:cNvPr id="46" name="Oval 45"/>
                <p:cNvSpPr/>
                <p:nvPr/>
              </p:nvSpPr>
              <p:spPr>
                <a:xfrm>
                  <a:off x="1104021" y="4048657"/>
                  <a:ext cx="1996460" cy="1058333"/>
                </a:xfrm>
                <a:prstGeom prst="ellips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7" name="TextBox 46"/>
                <p:cNvSpPr txBox="1"/>
                <p:nvPr/>
              </p:nvSpPr>
              <p:spPr>
                <a:xfrm>
                  <a:off x="1043477" y="4339726"/>
                  <a:ext cx="2169329" cy="4752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 err="1">
                      <a:latin typeface="Avenir Book"/>
                      <a:cs typeface="Avenir Book"/>
                    </a:rPr>
                    <a:t>c</a:t>
                  </a:r>
                  <a:r>
                    <a:rPr lang="en-US" sz="2200" dirty="0" err="1" smtClean="0">
                      <a:latin typeface="Avenir Book"/>
                      <a:cs typeface="Avenir Book"/>
                    </a:rPr>
                    <a:t>rowding_results</a:t>
                  </a:r>
                  <a:endParaRPr lang="en-US" sz="2200" dirty="0">
                    <a:latin typeface="Avenir Book"/>
                    <a:cs typeface="Avenir Book"/>
                  </a:endParaRPr>
                </a:p>
              </p:txBody>
            </p:sp>
          </p:grpSp>
          <p:cxnSp>
            <p:nvCxnSpPr>
              <p:cNvPr id="156" name="Straight Arrow Connector 155"/>
              <p:cNvCxnSpPr/>
              <p:nvPr/>
            </p:nvCxnSpPr>
            <p:spPr>
              <a:xfrm>
                <a:off x="863600" y="5509868"/>
                <a:ext cx="677333" cy="263914"/>
              </a:xfrm>
              <a:prstGeom prst="straightConnector1">
                <a:avLst/>
              </a:prstGeom>
              <a:ln w="28575" cmpd="sng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3" name="Group 162"/>
          <p:cNvGrpSpPr/>
          <p:nvPr/>
        </p:nvGrpSpPr>
        <p:grpSpPr>
          <a:xfrm>
            <a:off x="1591733" y="353888"/>
            <a:ext cx="1834763" cy="828068"/>
            <a:chOff x="1591733" y="562894"/>
            <a:chExt cx="1834763" cy="828068"/>
          </a:xfrm>
        </p:grpSpPr>
        <p:grpSp>
          <p:nvGrpSpPr>
            <p:cNvPr id="48" name="Group 47"/>
            <p:cNvGrpSpPr/>
            <p:nvPr/>
          </p:nvGrpSpPr>
          <p:grpSpPr>
            <a:xfrm>
              <a:off x="1930289" y="562894"/>
              <a:ext cx="1496207" cy="828068"/>
              <a:chOff x="1473210" y="951839"/>
              <a:chExt cx="1996460" cy="1058333"/>
            </a:xfrm>
          </p:grpSpPr>
          <p:sp>
            <p:nvSpPr>
              <p:cNvPr id="49" name="Oval 48"/>
              <p:cNvSpPr/>
              <p:nvPr/>
            </p:nvSpPr>
            <p:spPr>
              <a:xfrm>
                <a:off x="1659474" y="951839"/>
                <a:ext cx="1608659" cy="1058333"/>
              </a:xfrm>
              <a:prstGeom prst="ellips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1473210" y="1120802"/>
                <a:ext cx="1996460" cy="4412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latin typeface="Avenir Book"/>
                    <a:cs typeface="Avenir Book"/>
                  </a:rPr>
                  <a:t>TFL_API</a:t>
                </a:r>
                <a:endParaRPr lang="en-US" sz="2000" dirty="0">
                  <a:latin typeface="Avenir Book"/>
                  <a:cs typeface="Avenir Book"/>
                </a:endParaRPr>
              </a:p>
            </p:txBody>
          </p:sp>
        </p:grpSp>
        <p:cxnSp>
          <p:nvCxnSpPr>
            <p:cNvPr id="162" name="Straight Arrow Connector 161"/>
            <p:cNvCxnSpPr/>
            <p:nvPr/>
          </p:nvCxnSpPr>
          <p:spPr>
            <a:xfrm>
              <a:off x="1591733" y="1020130"/>
              <a:ext cx="444600" cy="1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73" name="Straight Arrow Connector 172"/>
          <p:cNvCxnSpPr/>
          <p:nvPr/>
        </p:nvCxnSpPr>
        <p:spPr>
          <a:xfrm flipV="1">
            <a:off x="3179776" y="5008104"/>
            <a:ext cx="1" cy="342695"/>
          </a:xfrm>
          <a:prstGeom prst="straightConnector1">
            <a:avLst/>
          </a:prstGeom>
          <a:ln w="28575" cmpd="sng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83" name="Group 182"/>
          <p:cNvGrpSpPr/>
          <p:nvPr/>
        </p:nvGrpSpPr>
        <p:grpSpPr>
          <a:xfrm>
            <a:off x="6091074" y="726850"/>
            <a:ext cx="3040144" cy="1530848"/>
            <a:chOff x="6091074" y="726850"/>
            <a:chExt cx="3040144" cy="1530848"/>
          </a:xfrm>
        </p:grpSpPr>
        <p:grpSp>
          <p:nvGrpSpPr>
            <p:cNvPr id="21" name="Group 20"/>
            <p:cNvGrpSpPr/>
            <p:nvPr/>
          </p:nvGrpSpPr>
          <p:grpSpPr>
            <a:xfrm>
              <a:off x="6091074" y="762454"/>
              <a:ext cx="1745914" cy="1284563"/>
              <a:chOff x="4919132" y="648754"/>
              <a:chExt cx="1612902" cy="1416741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4919132" y="680535"/>
                <a:ext cx="74506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u="sng" dirty="0" smtClean="0">
                    <a:latin typeface="Avenir Book"/>
                    <a:cs typeface="Avenir Book"/>
                  </a:rPr>
                  <a:t>start</a:t>
                </a:r>
                <a:endParaRPr lang="en-US" sz="2200" u="sng" dirty="0">
                  <a:latin typeface="Avenir Book"/>
                  <a:cs typeface="Avenir Book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786968" y="648754"/>
                <a:ext cx="74506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u="sng" dirty="0" smtClean="0">
                    <a:latin typeface="Avenir Book"/>
                    <a:cs typeface="Avenir Book"/>
                  </a:rPr>
                  <a:t>stop</a:t>
                </a:r>
                <a:endParaRPr lang="en-US" sz="2200" u="sng" dirty="0">
                  <a:latin typeface="Avenir Book"/>
                  <a:cs typeface="Avenir Book"/>
                </a:endParaRPr>
              </a:p>
            </p:txBody>
          </p:sp>
          <p:cxnSp>
            <p:nvCxnSpPr>
              <p:cNvPr id="12" name="Straight Arrow Connector 11"/>
              <p:cNvCxnSpPr/>
              <p:nvPr/>
            </p:nvCxnSpPr>
            <p:spPr>
              <a:xfrm>
                <a:off x="5410199" y="1236133"/>
                <a:ext cx="253999" cy="812800"/>
              </a:xfrm>
              <a:prstGeom prst="straightConnector1">
                <a:avLst/>
              </a:prstGeom>
              <a:ln w="28575" cmpd="sng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>
                <a:off x="6159501" y="1236133"/>
                <a:ext cx="125146" cy="829362"/>
              </a:xfrm>
              <a:prstGeom prst="straightConnector1">
                <a:avLst/>
              </a:prstGeom>
              <a:ln w="28575" cmpd="sng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77" name="TextBox 176"/>
            <p:cNvSpPr txBox="1"/>
            <p:nvPr/>
          </p:nvSpPr>
          <p:spPr>
            <a:xfrm>
              <a:off x="7836988" y="726850"/>
              <a:ext cx="129423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u="sng" dirty="0" smtClean="0">
                  <a:latin typeface="Avenir Book"/>
                  <a:cs typeface="Avenir Book"/>
                </a:rPr>
                <a:t>mode</a:t>
              </a:r>
            </a:p>
            <a:p>
              <a:r>
                <a:rPr lang="en-US" sz="2200" dirty="0" smtClean="0">
                  <a:latin typeface="Avenir Book"/>
                  <a:cs typeface="Avenir Book"/>
                </a:rPr>
                <a:t>= ‘tube’</a:t>
              </a:r>
            </a:p>
            <a:p>
              <a:endParaRPr lang="en-US" sz="2200" u="sng" dirty="0">
                <a:latin typeface="Avenir Book"/>
                <a:cs typeface="Avenir Book"/>
              </a:endParaRPr>
            </a:p>
          </p:txBody>
        </p:sp>
        <p:cxnSp>
          <p:nvCxnSpPr>
            <p:cNvPr id="180" name="Straight Arrow Connector 179"/>
            <p:cNvCxnSpPr/>
            <p:nvPr/>
          </p:nvCxnSpPr>
          <p:spPr>
            <a:xfrm flipH="1">
              <a:off x="8381999" y="1505713"/>
              <a:ext cx="118534" cy="751985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9" name="Group 188"/>
          <p:cNvGrpSpPr/>
          <p:nvPr/>
        </p:nvGrpSpPr>
        <p:grpSpPr>
          <a:xfrm>
            <a:off x="198274" y="2789251"/>
            <a:ext cx="1342659" cy="1687552"/>
            <a:chOff x="198274" y="2789251"/>
            <a:chExt cx="1342659" cy="1687552"/>
          </a:xfrm>
        </p:grpSpPr>
        <p:cxnSp>
          <p:nvCxnSpPr>
            <p:cNvPr id="142" name="Straight Arrow Connector 141"/>
            <p:cNvCxnSpPr/>
            <p:nvPr/>
          </p:nvCxnSpPr>
          <p:spPr>
            <a:xfrm flipV="1">
              <a:off x="1008179" y="3650834"/>
              <a:ext cx="532754" cy="24755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V="1">
              <a:off x="785505" y="3237018"/>
              <a:ext cx="438558" cy="105123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88" name="Group 187"/>
            <p:cNvGrpSpPr/>
            <p:nvPr/>
          </p:nvGrpSpPr>
          <p:grpSpPr>
            <a:xfrm>
              <a:off x="198274" y="2789251"/>
              <a:ext cx="1103883" cy="1687552"/>
              <a:chOff x="198274" y="2789251"/>
              <a:chExt cx="1103883" cy="1687552"/>
            </a:xfrm>
          </p:grpSpPr>
          <p:grpSp>
            <p:nvGrpSpPr>
              <p:cNvPr id="170" name="Group 169"/>
              <p:cNvGrpSpPr/>
              <p:nvPr/>
            </p:nvGrpSpPr>
            <p:grpSpPr>
              <a:xfrm>
                <a:off x="198274" y="2789251"/>
                <a:ext cx="809905" cy="972628"/>
                <a:chOff x="198274" y="2789251"/>
                <a:chExt cx="809905" cy="972628"/>
              </a:xfrm>
            </p:grpSpPr>
            <p:sp>
              <p:nvSpPr>
                <p:cNvPr id="140" name="TextBox 139"/>
                <p:cNvSpPr txBox="1"/>
                <p:nvPr/>
              </p:nvSpPr>
              <p:spPr>
                <a:xfrm>
                  <a:off x="198274" y="2789251"/>
                  <a:ext cx="806510" cy="3906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u="sng" dirty="0" smtClean="0">
                      <a:latin typeface="Avenir Book"/>
                      <a:cs typeface="Avenir Book"/>
                    </a:rPr>
                    <a:t>start</a:t>
                  </a:r>
                  <a:endParaRPr lang="en-US" sz="2200" u="sng" dirty="0">
                    <a:latin typeface="Avenir Book"/>
                    <a:cs typeface="Avenir Book"/>
                  </a:endParaRPr>
                </a:p>
              </p:txBody>
            </p:sp>
            <p:sp>
              <p:nvSpPr>
                <p:cNvPr id="141" name="TextBox 140"/>
                <p:cNvSpPr txBox="1"/>
                <p:nvPr/>
              </p:nvSpPr>
              <p:spPr>
                <a:xfrm>
                  <a:off x="201669" y="3371193"/>
                  <a:ext cx="806510" cy="3906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u="sng" dirty="0" smtClean="0">
                      <a:latin typeface="Avenir Book"/>
                      <a:cs typeface="Avenir Book"/>
                    </a:rPr>
                    <a:t>stop</a:t>
                  </a:r>
                  <a:endParaRPr lang="en-US" sz="2200" u="sng" dirty="0">
                    <a:latin typeface="Avenir Book"/>
                    <a:cs typeface="Avenir Book"/>
                  </a:endParaRPr>
                </a:p>
              </p:txBody>
            </p:sp>
          </p:grpSp>
          <p:sp>
            <p:nvSpPr>
              <p:cNvPr id="184" name="TextBox 183"/>
              <p:cNvSpPr txBox="1"/>
              <p:nvPr/>
            </p:nvSpPr>
            <p:spPr>
              <a:xfrm>
                <a:off x="201668" y="4045916"/>
                <a:ext cx="1100489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u="sng" dirty="0" smtClean="0">
                    <a:latin typeface="Avenir Book"/>
                    <a:cs typeface="Avenir Book"/>
                  </a:rPr>
                  <a:t>mode</a:t>
                </a:r>
                <a:endParaRPr lang="en-US" sz="2200" u="sng" dirty="0">
                  <a:latin typeface="Avenir Book"/>
                  <a:cs typeface="Avenir Book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7310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30271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Avenir Book"/>
                <a:cs typeface="Avenir Book"/>
              </a:rPr>
              <a:t>Code snippet</a:t>
            </a:r>
            <a:endParaRPr lang="en-US" sz="4000" dirty="0">
              <a:latin typeface="Avenir Book"/>
              <a:cs typeface="Avenir Book"/>
            </a:endParaRPr>
          </a:p>
        </p:txBody>
      </p:sp>
      <p:pic>
        <p:nvPicPr>
          <p:cNvPr id="7" name="Picture 6" descr="Screen Shot 2022-01-14 at 1.32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66" y="5119688"/>
            <a:ext cx="8293100" cy="1498600"/>
          </a:xfrm>
          <a:prstGeom prst="rect">
            <a:avLst/>
          </a:prstGeom>
        </p:spPr>
      </p:pic>
      <p:pic>
        <p:nvPicPr>
          <p:cNvPr id="8" name="Picture 7" descr="Screen Shot 2022-01-14 at 1.28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28110"/>
            <a:ext cx="8022166" cy="449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92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848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6" y="211667"/>
            <a:ext cx="8500533" cy="6375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72268" y="2543704"/>
            <a:ext cx="4267200" cy="1143000"/>
          </a:xfrm>
          <a:prstGeom prst="rect">
            <a:avLst/>
          </a:prstGeom>
          <a:solidFill>
            <a:schemeClr val="lt1">
              <a:alpha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3" y="2543704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Avenir Book"/>
                <a:cs typeface="Avenir Book"/>
              </a:rPr>
              <a:t>Questions?</a:t>
            </a:r>
            <a:endParaRPr lang="en-US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4075276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82</Words>
  <Application>Microsoft Macintosh PowerPoint</Application>
  <PresentationFormat>On-screen Show (4:3)</PresentationFormat>
  <Paragraphs>40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To Bus or not To Bus</vt:lpstr>
      <vt:lpstr>PowerPoint Presentation</vt:lpstr>
      <vt:lpstr>PowerPoint Presentation</vt:lpstr>
      <vt:lpstr>Code snippet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Mini-project 1</dc:title>
  <dc:creator>Melina Davis</dc:creator>
  <cp:lastModifiedBy>Melina Davis</cp:lastModifiedBy>
  <cp:revision>27</cp:revision>
  <dcterms:created xsi:type="dcterms:W3CDTF">2022-01-14T17:47:00Z</dcterms:created>
  <dcterms:modified xsi:type="dcterms:W3CDTF">2022-01-14T21:51:17Z</dcterms:modified>
</cp:coreProperties>
</file>

<file path=docProps/thumbnail.jpeg>
</file>